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57" r:id="rId6"/>
    <p:sldId id="261" r:id="rId7"/>
    <p:sldId id="262" r:id="rId8"/>
    <p:sldId id="264" r:id="rId9"/>
    <p:sldId id="263" r:id="rId10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72" autoAdjust="0"/>
    <p:restoredTop sz="94660"/>
  </p:normalViewPr>
  <p:slideViewPr>
    <p:cSldViewPr snapToGrid="0">
      <p:cViewPr varScale="1">
        <p:scale>
          <a:sx n="80" d="100"/>
          <a:sy n="80" d="100"/>
        </p:scale>
        <p:origin x="58" y="17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F32034F-F111-ED67-2C9F-B9C3F2BD69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97D4AD88-E0C4-5B47-9AF8-8D96F52266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91FE8F5-FE29-F849-3BC6-74C8B8BD73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0E4BD-E6B3-43A3-BF0E-F65860EA29EE}" type="datetimeFigureOut">
              <a:rPr lang="it-IT" smtClean="0"/>
              <a:t>11/12/2022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5540B54-DDD9-F344-8F9E-D7162574AC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C7947B4-3D83-C5C9-9F39-B7CF181141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B8F6D-20C4-4ED2-A4FF-97332CF213F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829749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FE9EB9F-8EDA-08FE-EEF5-1B61CE1ED3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5B1D3689-CC24-E339-D8FA-11661F9668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A4B7CFC-84FF-EA78-E93C-DCD582CBD0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0E4BD-E6B3-43A3-BF0E-F65860EA29EE}" type="datetimeFigureOut">
              <a:rPr lang="it-IT" smtClean="0"/>
              <a:t>11/12/2022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4C5EE08-400F-D4C7-DACF-7A4FD315F5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089B68F-45B2-C20E-6EBA-D2451A1974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B8F6D-20C4-4ED2-A4FF-97332CF213F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138304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4BB43FE3-BF0F-E2F5-3004-1BF8048A479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96D7C85D-5C10-3F7B-702F-7119BC3575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F1B8D24-89FF-EC8C-15F8-648CA5B6EA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0E4BD-E6B3-43A3-BF0E-F65860EA29EE}" type="datetimeFigureOut">
              <a:rPr lang="it-IT" smtClean="0"/>
              <a:t>11/12/2022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3D59F07-B2B1-9128-4157-3DBC261A8F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FEE31D3-0727-9319-6ED1-6C52B159C0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B8F6D-20C4-4ED2-A4FF-97332CF213F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48839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02BF3D8-0115-3BB6-53A1-3B21C6EC4B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6B9A8C2-1B4F-2B31-235B-D530C3147C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A6AE725-ED82-2B98-7329-55D32BA7F0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0E4BD-E6B3-43A3-BF0E-F65860EA29EE}" type="datetimeFigureOut">
              <a:rPr lang="it-IT" smtClean="0"/>
              <a:t>11/12/2022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203CF61-E0A9-39EA-9322-D2D667C8FE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15C7154-F68E-D5C0-F54A-E74D7D6DF2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B8F6D-20C4-4ED2-A4FF-97332CF213F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81817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3085C51-8FE9-283B-C8DB-95924C41CC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DE59BB54-EAD8-4A84-B384-1FBF0E1A32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1A3B9ED-3402-8F0A-84DA-4DE9239BBD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0E4BD-E6B3-43A3-BF0E-F65860EA29EE}" type="datetimeFigureOut">
              <a:rPr lang="it-IT" smtClean="0"/>
              <a:t>11/12/2022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C19362D-0507-E953-6C0A-B3D34C47AA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2162994-F863-94F2-F328-B63E8061EA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B8F6D-20C4-4ED2-A4FF-97332CF213F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872006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FC84EBD-53F1-5CD6-2857-D96B6011F4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D6F8089-00F2-DB87-66E1-75F2601D3D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89053156-A166-4245-5E8F-9C43225323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9FC08851-CBEA-6CB1-71C1-54761E2500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0E4BD-E6B3-43A3-BF0E-F65860EA29EE}" type="datetimeFigureOut">
              <a:rPr lang="it-IT" smtClean="0"/>
              <a:t>11/12/2022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0BB6CE9C-8E38-B674-3F5F-2B344019A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3CAD64F0-2D64-B54B-9D1E-D9D89D7F75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B8F6D-20C4-4ED2-A4FF-97332CF213F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609380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45FF71B-E14C-AEC5-CB21-49DE510CAB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C60FD2A6-5D65-B042-4990-C21F423472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D4E2A1AB-F846-FD61-9D3C-6C35B6ED5E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1B418A0C-BF6B-C700-DCFA-5444C263DC4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16AFB883-BCE2-B200-6805-B113B37C4B8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5AA2BD54-F505-08E0-CD6D-BF76E70A27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0E4BD-E6B3-43A3-BF0E-F65860EA29EE}" type="datetimeFigureOut">
              <a:rPr lang="it-IT" smtClean="0"/>
              <a:t>11/12/2022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B092463E-0299-F26F-E9B7-4B667A1552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0479FC4D-70F7-2651-CC34-853F8B9425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B8F6D-20C4-4ED2-A4FF-97332CF213F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586159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BF87A64-2C0D-04B1-32D4-9D8D12AA23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829034D4-EEBE-0D1F-4E23-87E7572B07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0E4BD-E6B3-43A3-BF0E-F65860EA29EE}" type="datetimeFigureOut">
              <a:rPr lang="it-IT" smtClean="0"/>
              <a:t>11/12/2022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DA4843DC-D0EE-C191-E30D-AE6ABB0750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94AD7E41-2B78-3476-E310-BB5BC6EC72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B8F6D-20C4-4ED2-A4FF-97332CF213F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888182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AD28BC48-448F-F0BA-5D76-9E9AD213C7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0E4BD-E6B3-43A3-BF0E-F65860EA29EE}" type="datetimeFigureOut">
              <a:rPr lang="it-IT" smtClean="0"/>
              <a:t>11/12/2022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236E846F-F90A-A415-9FD3-417C315F0B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412D4B72-CBA4-700B-26AD-ED0D6473F4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B8F6D-20C4-4ED2-A4FF-97332CF213F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49740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8994177-CB4C-2CCD-1988-26BE3CFEE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C92A05D-773B-9407-A876-94CAE6FB3F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6EEFCF8A-56B2-8F95-9281-58490E61EB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44526CE7-1139-7C5F-5BDE-D050F96D23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0E4BD-E6B3-43A3-BF0E-F65860EA29EE}" type="datetimeFigureOut">
              <a:rPr lang="it-IT" smtClean="0"/>
              <a:t>11/12/2022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E9855373-B1D8-90D8-AD2F-766EA3673A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CA5CF3B0-31DF-7FEA-A90E-A4AE732169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B8F6D-20C4-4ED2-A4FF-97332CF213F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465094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F5AAEAB-9943-E7DB-456C-AB7945DD74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5EB06B93-0DB1-4AC4-9C96-F28D3F9D7EF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9DC7F7D0-6838-A83C-893B-100494B1C7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96A766F5-F0DD-C2F2-FF27-1404864D99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0E4BD-E6B3-43A3-BF0E-F65860EA29EE}" type="datetimeFigureOut">
              <a:rPr lang="it-IT" smtClean="0"/>
              <a:t>11/12/2022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B985B05A-F36D-D873-E4E5-B9BB7C3F7B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76B26BDB-EEDA-82FB-D387-DF991C0D2E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B8F6D-20C4-4ED2-A4FF-97332CF213F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975547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2EC6A835-486F-3D25-A8BC-907882E7ED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C87DFDBF-79B7-6644-2221-1CC37368BB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C527091-B10B-6774-3B2E-212DD83B2CE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20E4BD-E6B3-43A3-BF0E-F65860EA29EE}" type="datetimeFigureOut">
              <a:rPr lang="it-IT" smtClean="0"/>
              <a:t>11/12/2022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6FFD8A1-1E3D-7DBB-A3B3-7D9B544C70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B9D9A88-7001-03FE-7438-677B9BE81A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FB8F6D-20C4-4ED2-A4FF-97332CF213F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48145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40000"/>
                <a:lumOff val="6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C5550AF-460F-6D44-8720-4A1E8C890A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806450"/>
          </a:xfrm>
        </p:spPr>
        <p:txBody>
          <a:bodyPr>
            <a:normAutofit fontScale="90000"/>
          </a:bodyPr>
          <a:lstStyle/>
          <a:p>
            <a:r>
              <a:rPr lang="it-IT" dirty="0"/>
              <a:t>                </a:t>
            </a:r>
            <a:r>
              <a:rPr lang="it-IT" dirty="0">
                <a:solidFill>
                  <a:srgbClr val="FF0000"/>
                </a:solidFill>
              </a:rPr>
              <a:t>« ALI DI CARTA « 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583C1442-E36C-F1E7-1C7D-DDA06071FD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999" y="1928813"/>
            <a:ext cx="9263063" cy="3328987"/>
          </a:xfrm>
        </p:spPr>
        <p:txBody>
          <a:bodyPr/>
          <a:lstStyle/>
          <a:p>
            <a:r>
              <a:rPr lang="it-IT" dirty="0"/>
              <a:t>                                           </a:t>
            </a:r>
            <a:r>
              <a:rPr lang="it-IT" dirty="0">
                <a:solidFill>
                  <a:schemeClr val="accent6"/>
                </a:solidFill>
              </a:rPr>
              <a:t>PROGETTO DI ISTITUTO </a:t>
            </a:r>
            <a:r>
              <a:rPr lang="it-IT" dirty="0" err="1">
                <a:solidFill>
                  <a:schemeClr val="accent6"/>
                </a:solidFill>
              </a:rPr>
              <a:t>a.s.</a:t>
            </a:r>
            <a:r>
              <a:rPr lang="it-IT" dirty="0">
                <a:solidFill>
                  <a:schemeClr val="accent6"/>
                </a:solidFill>
              </a:rPr>
              <a:t> 2022/2023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33E7646A-FDAA-73BE-8755-9BCC130B3A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513" y="626564"/>
            <a:ext cx="3533775" cy="5109073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A6D708D8-BA0D-DD84-7F87-3DA9CE1EB3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3013" y="2424612"/>
            <a:ext cx="5292725" cy="3974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5768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EA61CD0-086D-8AF5-9D19-C1F9095061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solidFill>
                  <a:schemeClr val="accent1"/>
                </a:solidFill>
              </a:rPr>
              <a:t>OBIETTIVI  GENERALI DEL PROGETTO 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A8A3088-9B09-0B3B-447F-AC6577CE218E}"/>
              </a:ext>
            </a:extLst>
          </p:cNvPr>
          <p:cNvSpPr>
            <a:spLocks noGrp="1"/>
          </p:cNvSpPr>
          <p:nvPr>
            <p:ph idx="1"/>
          </p:nvPr>
        </p:nvSpPr>
        <p:spPr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it-IT" dirty="0"/>
              <a:t>EDUCARE ALL’ ASCOLTO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dirty="0"/>
              <a:t>FAVORIRE E PROMUOVERE LA LETTURA COME UN PIACERE E NON COME UN DOVERE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dirty="0"/>
              <a:t>ARRICCHIRE IL PATRIMONIO LESSICALE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dirty="0"/>
              <a:t>SVILUPPARE LA CREATIVITA’ E L’IMMAGINAZIONE </a:t>
            </a:r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46AA1290-4FC1-E34D-1754-14EB37969E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8224" y="2809874"/>
            <a:ext cx="2420665" cy="3057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49752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60000"/>
                <a:lumOff val="4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57644AA-8ADC-92F2-2BD0-36440E5DF7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solidFill>
                  <a:schemeClr val="accent5"/>
                </a:solidFill>
              </a:rPr>
              <a:t>ALCUNE INIZIATIVE 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F4A0732-2279-32E6-D139-F92B8BD381C6}"/>
              </a:ext>
            </a:extLst>
          </p:cNvPr>
          <p:cNvSpPr>
            <a:spLocks noGrp="1"/>
          </p:cNvSpPr>
          <p:nvPr>
            <p:ph idx="1"/>
          </p:nvPr>
        </p:nvSpPr>
        <p:spPr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r>
              <a:rPr lang="it-IT" dirty="0">
                <a:solidFill>
                  <a:srgbClr val="FF0000"/>
                </a:solidFill>
              </a:rPr>
              <a:t>#IOLEGGOPERCHE’#</a:t>
            </a:r>
          </a:p>
          <a:p>
            <a:r>
              <a:rPr lang="it-IT" dirty="0">
                <a:solidFill>
                  <a:srgbClr val="00B050"/>
                </a:solidFill>
              </a:rPr>
              <a:t>LIBRIAMOCI NELLE SCUOLE </a:t>
            </a:r>
          </a:p>
          <a:p>
            <a:r>
              <a:rPr lang="it-IT" dirty="0">
                <a:solidFill>
                  <a:schemeClr val="accent5">
                    <a:lumMod val="75000"/>
                  </a:schemeClr>
                </a:solidFill>
              </a:rPr>
              <a:t>IL MAGGIO DEI LIBRI </a:t>
            </a:r>
          </a:p>
          <a:p>
            <a:r>
              <a:rPr lang="it-IT" dirty="0">
                <a:solidFill>
                  <a:srgbClr val="00B0F0"/>
                </a:solidFill>
              </a:rPr>
              <a:t>LA GIORNATA MONDIALE DEL LIBRO 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42A6D9BE-4B17-5849-CF7E-F489CEF014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4499" y="3784667"/>
            <a:ext cx="5391151" cy="2050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5250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gCheck">
          <a:fgClr>
            <a:srgbClr val="92D05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6822937-0AA4-542D-88D5-C903F44B21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solidFill>
                  <a:srgbClr val="FF0000"/>
                </a:solidFill>
              </a:rPr>
              <a:t>« LIBRIAMOCI NELLE SCUOLE «CLASSI PRIME E QUARTE </a:t>
            </a:r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49A17FB6-85EC-CDDB-A6BA-DEC8FADB1C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824" y="1966259"/>
            <a:ext cx="2454154" cy="4351338"/>
          </a:xfr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0A4EFD43-F933-3257-C52C-3A602A5C2E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8351" y="1566209"/>
            <a:ext cx="4697505" cy="4537394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</p:pic>
    </p:spTree>
    <p:extLst>
      <p:ext uri="{BB962C8B-B14F-4D97-AF65-F5344CB8AC3E}">
        <p14:creationId xmlns:p14="http://schemas.microsoft.com/office/powerpoint/2010/main" val="11264922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40000"/>
                <a:lumOff val="6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C354CA8-8FA9-5E8D-D89A-74AADCC6DA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solidFill>
                  <a:schemeClr val="accent5"/>
                </a:solidFill>
              </a:rPr>
              <a:t>CLASSI TERZE E INFANZIA </a:t>
            </a:r>
          </a:p>
        </p:txBody>
      </p:sp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id="{E02C022E-C40C-AD15-517B-D3E7ECB061A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661" y="1449107"/>
            <a:ext cx="4463752" cy="3840069"/>
          </a:xfr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81AE68D8-5C3B-2D1E-30BA-8E2C27670C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7975" y="721191"/>
            <a:ext cx="4819650" cy="5019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142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40000"/>
                <a:lumOff val="6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61AFC34-8A1E-AE9E-AB16-0F68FD77F3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solidFill>
                  <a:srgbClr val="0070C0"/>
                </a:solidFill>
              </a:rPr>
              <a:t>CLASSI QUINTE – SECONDE </a:t>
            </a:r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137A1F2C-558A-0D9B-2B19-6FD41FEB1B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7025" y="1362075"/>
            <a:ext cx="3114675" cy="4486275"/>
          </a:xfrm>
        </p:spPr>
      </p:pic>
    </p:spTree>
    <p:extLst>
      <p:ext uri="{BB962C8B-B14F-4D97-AF65-F5344CB8AC3E}">
        <p14:creationId xmlns:p14="http://schemas.microsoft.com/office/powerpoint/2010/main" val="9537950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4CE2BF8-68B0-EE48-CDE1-C652467434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solidFill>
                  <a:srgbClr val="FF0000"/>
                </a:solidFill>
              </a:rPr>
              <a:t>SERVIZIO PRESTITI</a:t>
            </a:r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D359D90B-DA41-078F-77AF-FAB6E9CD2B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633" y="1606550"/>
            <a:ext cx="4663017" cy="4351338"/>
          </a:xfr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00AF0C53-A9AC-19FA-0D34-516576BF07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5214" y="1026318"/>
            <a:ext cx="3604022" cy="4805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7423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67000"/>
              </a:schemeClr>
            </a:gs>
            <a:gs pos="48000">
              <a:schemeClr val="accent6">
                <a:lumMod val="97000"/>
                <a:lumOff val="3000"/>
              </a:schemeClr>
            </a:gs>
            <a:gs pos="100000">
              <a:schemeClr val="accent6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0C17CE0-EF49-5F5F-C3FA-F0D3A396A7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8225" y="384175"/>
            <a:ext cx="10515600" cy="1325563"/>
          </a:xfrm>
        </p:spPr>
        <p:txBody>
          <a:bodyPr/>
          <a:lstStyle/>
          <a:p>
            <a:r>
              <a:rPr lang="it-IT" dirty="0">
                <a:solidFill>
                  <a:schemeClr val="accent5">
                    <a:lumMod val="75000"/>
                  </a:schemeClr>
                </a:solidFill>
              </a:rPr>
              <a:t>GRAZIE A TUTTI/E PER L’ATTENZIONE </a:t>
            </a:r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BFA997F2-CFA1-EE56-C80A-A92AC42843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1226" y="1398494"/>
            <a:ext cx="3822162" cy="4778469"/>
          </a:xfrm>
        </p:spPr>
      </p:pic>
    </p:spTree>
    <p:extLst>
      <p:ext uri="{BB962C8B-B14F-4D97-AF65-F5344CB8AC3E}">
        <p14:creationId xmlns:p14="http://schemas.microsoft.com/office/powerpoint/2010/main" val="4819479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793C6C1-ED06-7887-F577-2BDA46CBBE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89D72D7-5504-4FB8-2B6E-B49F354574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6944634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89</Words>
  <Application>Microsoft Office PowerPoint</Application>
  <PresentationFormat>Widescreen</PresentationFormat>
  <Paragraphs>17</Paragraphs>
  <Slides>9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Wingdings</vt:lpstr>
      <vt:lpstr>Tema di Office</vt:lpstr>
      <vt:lpstr>                « ALI DI CARTA « </vt:lpstr>
      <vt:lpstr>OBIETTIVI  GENERALI DEL PROGETTO </vt:lpstr>
      <vt:lpstr>ALCUNE INIZIATIVE </vt:lpstr>
      <vt:lpstr>« LIBRIAMOCI NELLE SCUOLE «CLASSI PRIME E QUARTE </vt:lpstr>
      <vt:lpstr>CLASSI TERZE E INFANZIA </vt:lpstr>
      <vt:lpstr>CLASSI QUINTE – SECONDE </vt:lpstr>
      <vt:lpstr>SERVIZIO PRESTITI</vt:lpstr>
      <vt:lpstr>GRAZIE A TUTTI/E PER L’ATTENZIONE 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 ALI DI CARTA «</dc:title>
  <dc:creator>Maria Porsia</dc:creator>
  <cp:lastModifiedBy>Maria Porsia</cp:lastModifiedBy>
  <cp:revision>2</cp:revision>
  <dcterms:created xsi:type="dcterms:W3CDTF">2022-12-11T16:20:13Z</dcterms:created>
  <dcterms:modified xsi:type="dcterms:W3CDTF">2022-12-11T21:03:49Z</dcterms:modified>
</cp:coreProperties>
</file>