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56" d="100"/>
          <a:sy n="56" d="100"/>
        </p:scale>
        <p:origin x="976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br>
              <a:rPr dirty="0"/>
            </a:br>
            <a:r>
              <a:rPr lang="it-IT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لائحة</a:t>
            </a:r>
            <a:r>
              <a:rPr lang="it-IT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المدرسة</a:t>
            </a:r>
            <a:r>
              <a:rPr lang="it-IT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"</a:t>
            </a:r>
            <a:r>
              <a:rPr lang="it-IT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مرزابوتو"الابتدائية</a:t>
            </a:r>
            <a:r>
              <a:rPr lang="it-IT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2200" cy="16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903220" y="283680"/>
            <a:ext cx="9140220" cy="10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الدور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الأساسي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للوالدين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81600" y="1428840"/>
            <a:ext cx="8448480" cy="514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>
            <a:normAutofit/>
          </a:bodyPr>
          <a:lstStyle/>
          <a:p>
            <a:pPr algn="r" rtl="1">
              <a:lnSpc>
                <a:spcPct val="107000"/>
              </a:lnSpc>
              <a:spcBef>
                <a:spcPts val="1001"/>
              </a:spcBef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يتعاون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الوالدان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مع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المدرسة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لمساعدة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Calibri"/>
                <a:rtl/>
              </a:rPr>
              <a:t>أطفالهما</a:t>
            </a:r>
            <a:r>
              <a:rPr dirty="0"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ليفهمو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أهمية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احترام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القواعد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المنصوصة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عليهوم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لائحة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وعلى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وجه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الخصوص</a:t>
            </a:r>
            <a:r>
              <a:rPr dirty="0">
                <a:rtl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338" indent="-28575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ليحضرو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الوقت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المناسب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لاحترام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وقت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الدخول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338" indent="-28575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ليذكرو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ارتداء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الكمامة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338" indent="-28575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لينظمو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ما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يلزم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لالمدرسة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: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تحضير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حقيبة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الظهر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وجبة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خفيفة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وكل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ما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هو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مطلوب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338" indent="-28575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يحضران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الوالدان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عذر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الغياب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التأخير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الدخول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338" indent="-28575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ليستخبرو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نفسهما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يوميًا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الإخطارات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التي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تقدمها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وبإلحاق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التوقيع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عند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الاقتضاء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7338" indent="-28575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ليتحققو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اليوميات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يوميا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2"/>
          <p:cNvPicPr/>
          <p:nvPr/>
        </p:nvPicPr>
        <p:blipFill>
          <a:blip r:embed="rId2"/>
          <a:srcRect l="8663" r="8663"/>
          <a:stretch/>
        </p:blipFill>
        <p:spPr>
          <a:xfrm>
            <a:off x="9272520" y="3742560"/>
            <a:ext cx="2770920" cy="2829960"/>
          </a:xfrm>
          <a:prstGeom prst="rect">
            <a:avLst/>
          </a:prstGeom>
          <a:ln>
            <a:noFill/>
          </a:ln>
        </p:spPr>
      </p:pic>
      <p:pic>
        <p:nvPicPr>
          <p:cNvPr id="81" name="Picture 4"/>
          <p:cNvPicPr/>
          <p:nvPr/>
        </p:nvPicPr>
        <p:blipFill>
          <a:blip r:embed="rId3"/>
          <a:stretch/>
        </p:blipFill>
        <p:spPr>
          <a:xfrm>
            <a:off x="9349200" y="1717920"/>
            <a:ext cx="2617560" cy="174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9880" y="424440"/>
            <a:ext cx="10636200" cy="46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الدخول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/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الخروج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والتأخيرات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88800" y="1516680"/>
            <a:ext cx="7074000" cy="454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/>
          <a:lstStyle/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الدخول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والخروج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الدرجة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الأولى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8.15 - 16.15،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سلم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B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الدرجة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الثانية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8.15 - 16.15،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سلم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الدرجة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الثالثة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8 - 16،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سلم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C1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الدرجة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الرابعة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8 - 16،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سلم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B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الدرجة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الخامسة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8 - 16،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سلم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C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040" algn="r" rtl="1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حالة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التأخير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سيدخل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التلاميذ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المدخل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الرئيسي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الساعة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9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صباحًا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مع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الوالدين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4"/>
          <p:cNvPicPr/>
          <p:nvPr/>
        </p:nvPicPr>
        <p:blipFill>
          <a:blip r:embed="rId2"/>
          <a:srcRect l="18934" r="18934"/>
          <a:stretch/>
        </p:blipFill>
        <p:spPr>
          <a:xfrm>
            <a:off x="7610040" y="1454400"/>
            <a:ext cx="4452840" cy="454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9880" y="398520"/>
            <a:ext cx="1063620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كمامة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،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الإبعاد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الاجتماعي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،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اغسل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يديك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063440" y="1576440"/>
            <a:ext cx="5878800" cy="454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/>
          <a:lstStyle/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يجب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الطلاب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ارتداء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الكمامة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عند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دخول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وعند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المغادرة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جميع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الحركات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داخل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وفصلهم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 rtl="1">
              <a:lnSpc>
                <a:spcPct val="107000"/>
              </a:lnSpc>
              <a:spcBef>
                <a:spcPts val="1001"/>
              </a:spcBef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يجب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عليهم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الاحتفاظ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بالمسافات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ومجموعة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الفصل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الدراسي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سواء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قبل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الدخول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أو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جميع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الحركات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وعندما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يطلبه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المعلم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7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يعقمون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الطلاب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أيديهم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عند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الدخول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الفصل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الدراسي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عندما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يذهبون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الحمام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مرة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يكون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ذلك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ضروريًا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4"/>
          <p:cNvPicPr/>
          <p:nvPr/>
        </p:nvPicPr>
        <p:blipFill>
          <a:blip r:embed="rId2"/>
          <a:stretch/>
        </p:blipFill>
        <p:spPr>
          <a:xfrm>
            <a:off x="7272000" y="1105920"/>
            <a:ext cx="4267800" cy="3002400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3"/>
          <a:stretch/>
        </p:blipFill>
        <p:spPr>
          <a:xfrm>
            <a:off x="7880040" y="4214520"/>
            <a:ext cx="3003480" cy="224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39880" y="356400"/>
            <a:ext cx="10636200" cy="55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استراحة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واستخدام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المراحيض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404360" y="1328400"/>
            <a:ext cx="5548320" cy="497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>
            <a:normAutofit/>
          </a:bodyPr>
          <a:lstStyle/>
          <a:p>
            <a:pPr marL="457200" algn="r" rtl="1">
              <a:lnSpc>
                <a:spcPct val="107000"/>
              </a:lnSpc>
              <a:spcBef>
                <a:spcPts val="1001"/>
              </a:spcBef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ar-LB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الاستراحة</a:t>
            </a:r>
            <a:r>
              <a:rPr lang="ar-L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بدأ الساعة 10.50 وتنتهي الساعة </a:t>
            </a:r>
            <a:r>
              <a:rPr lang="ar-LB" dirty="0"/>
              <a:t>11.50</a:t>
            </a:r>
            <a:r>
              <a:rPr lang="ar-L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للدرجة الأولى والدرجة الثانية، وبدأ الساعة 10.00 وتنتهي الساعة 11.00 للدرجة الثالثة، الرابعة والخامسة، بكل المميزات في الحديقة أو في الفصل.</a:t>
            </a:r>
            <a:endParaRPr lang="ar-LB" i="0" dirty="0">
              <a:effectLst/>
              <a:rtl/>
            </a:endParaRPr>
          </a:p>
          <a:p>
            <a:pPr marL="446088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خلال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الاستراحة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سيستخدم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التلاميذ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الحمام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(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وفقًا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لبروتوكول</a:t>
            </a:r>
            <a:endParaRPr lang="ar-L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rtl/>
            </a:endParaRPr>
          </a:p>
          <a:p>
            <a:pPr marL="446088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COVID</a:t>
            </a:r>
            <a:r>
              <a:rPr lang="ar-L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)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وسيأكلون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وجباتهم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الخفيفة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والفواكة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توفرها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شركة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DUSSMANN </a:t>
            </a:r>
            <a:r>
              <a:rPr lang="ar-L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يمكن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استبدال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الأكل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 rtl="1">
              <a:lnSpc>
                <a:spcPct val="107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 rtl="1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7185600" y="1223280"/>
            <a:ext cx="4019400" cy="2752920"/>
          </a:xfrm>
          <a:prstGeom prst="rect">
            <a:avLst/>
          </a:prstGeom>
          <a:ln>
            <a:noFill/>
          </a:ln>
        </p:spPr>
      </p:pic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7484400" y="4203360"/>
            <a:ext cx="3632760" cy="241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9880" y="437760"/>
            <a:ext cx="10636200" cy="42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 fontScale="92500" lnSpcReduction="10000"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ما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الذي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يجب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أن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تحضره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إلى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 </a:t>
            </a:r>
            <a:r>
              <a:rPr lang="it-IT" sz="24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DejaVu Sans"/>
                <a:rtl/>
              </a:rPr>
              <a:t>المدرسة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460880" y="1495440"/>
            <a:ext cx="5878800" cy="454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>
            <a:normAutofit/>
          </a:bodyPr>
          <a:lstStyle/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يُطلب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التلاميذ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إحضار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المواد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المدرسية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الضرورية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يوم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وفقًا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للجداول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يقدمها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المعلمون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لا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يمكن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استبدال</a:t>
            </a:r>
            <a:r>
              <a:rPr dirty="0">
                <a:rtl/>
              </a:rPr>
              <a:t>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كتب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دفاتر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أوراق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أقلام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اقلام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رصاص</a:t>
            </a:r>
            <a:r>
              <a:rPr dirty="0">
                <a:rtl/>
              </a:rPr>
              <a:t>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 </a:t>
            </a:r>
            <a:r>
              <a:rPr dirty="0">
                <a:rtl/>
              </a:rPr>
              <a:t> 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يوم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يأخذ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التلاميذ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موادهم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المنزل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لتيسير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عمليات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التعقيم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و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التطهير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r" rtl="1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بالإضافة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ذلك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فإنهم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يحضرون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: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280" algn="r" rtl="1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حقيبة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صغيرة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لتخزين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الكمامة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الخاصة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بهم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عندما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يكونون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جالسين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الفصل</a:t>
            </a: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280" algn="r" rtl="1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وجبة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خفيفة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280" algn="r" rtl="1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المناديل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الورقية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 rtl="1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 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7698240" y="1483200"/>
            <a:ext cx="3512160" cy="2634840"/>
          </a:xfrm>
          <a:prstGeom prst="rect">
            <a:avLst/>
          </a:prstGeom>
          <a:ln>
            <a:noFill/>
          </a:ln>
        </p:spPr>
      </p:pic>
      <p:pic>
        <p:nvPicPr>
          <p:cNvPr id="96" name="Picture 2"/>
          <p:cNvPicPr/>
          <p:nvPr/>
        </p:nvPicPr>
        <p:blipFill>
          <a:blip r:embed="rId3"/>
          <a:stretch/>
        </p:blipFill>
        <p:spPr>
          <a:xfrm>
            <a:off x="6900480" y="4251600"/>
            <a:ext cx="2349360" cy="1601280"/>
          </a:xfrm>
          <a:prstGeom prst="rect">
            <a:avLst/>
          </a:prstGeom>
          <a:ln>
            <a:noFill/>
          </a:ln>
        </p:spPr>
      </p:pic>
      <p:pic>
        <p:nvPicPr>
          <p:cNvPr id="97" name="Picture 4"/>
          <p:cNvPicPr/>
          <p:nvPr/>
        </p:nvPicPr>
        <p:blipFill>
          <a:blip r:embed="rId4"/>
          <a:stretch/>
        </p:blipFill>
        <p:spPr>
          <a:xfrm>
            <a:off x="9464400" y="4251600"/>
            <a:ext cx="2011320" cy="167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69960" y="420120"/>
            <a:ext cx="10636200" cy="87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/>
          <a:lstStyle/>
          <a:p>
            <a:pPr algn="ctr" rtl="1">
              <a:lnSpc>
                <a:spcPct val="100000"/>
              </a:lnSpc>
            </a:pP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لا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يمكنك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إرسال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طفلك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إلى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المدرسة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48640" y="1298520"/>
            <a:ext cx="5757480" cy="425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/>
          <a:lstStyle/>
          <a:p>
            <a:pPr algn="r" rtl="1">
              <a:lnSpc>
                <a:spcPct val="107000"/>
              </a:lnSpc>
              <a:spcBef>
                <a:spcPts val="1001"/>
              </a:spcBef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حالة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04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حرارة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(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حتى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الحد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الأدنى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)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04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سعال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أو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برودة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04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زحار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040" algn="r" rtl="1">
              <a:lnSpc>
                <a:spcPct val="107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أو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إذا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كان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الطفل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حالة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آخر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14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يومًا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يكون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اتصال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بمرضى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مصابين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بفيروس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كورونا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أو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الأشخاص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الخاضعين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للعزل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الوقائي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4"/>
          <p:cNvPicPr/>
          <p:nvPr/>
        </p:nvPicPr>
        <p:blipFill>
          <a:blip r:embed="rId2"/>
          <a:stretch/>
        </p:blipFill>
        <p:spPr>
          <a:xfrm>
            <a:off x="9514800" y="1356480"/>
            <a:ext cx="2327040" cy="2327040"/>
          </a:xfrm>
          <a:prstGeom prst="rect">
            <a:avLst/>
          </a:prstGeom>
          <a:ln>
            <a:noFill/>
          </a:ln>
        </p:spPr>
      </p:pic>
      <p:pic>
        <p:nvPicPr>
          <p:cNvPr id="101" name="Picture 6"/>
          <p:cNvPicPr/>
          <p:nvPr/>
        </p:nvPicPr>
        <p:blipFill>
          <a:blip r:embed="rId3"/>
          <a:stretch/>
        </p:blipFill>
        <p:spPr>
          <a:xfrm>
            <a:off x="7555320" y="3685680"/>
            <a:ext cx="1590480" cy="2013120"/>
          </a:xfrm>
          <a:prstGeom prst="rect">
            <a:avLst/>
          </a:prstGeom>
          <a:ln>
            <a:noFill/>
          </a:ln>
        </p:spPr>
      </p:pic>
      <p:pic>
        <p:nvPicPr>
          <p:cNvPr id="102" name="Picture 8"/>
          <p:cNvPicPr/>
          <p:nvPr/>
        </p:nvPicPr>
        <p:blipFill>
          <a:blip r:embed="rId4"/>
          <a:stretch/>
        </p:blipFill>
        <p:spPr>
          <a:xfrm>
            <a:off x="6899760" y="1356480"/>
            <a:ext cx="2246040" cy="2217600"/>
          </a:xfrm>
          <a:prstGeom prst="rect">
            <a:avLst/>
          </a:prstGeom>
          <a:ln>
            <a:noFill/>
          </a:ln>
        </p:spPr>
      </p:pic>
      <p:pic>
        <p:nvPicPr>
          <p:cNvPr id="103" name="Picture 2"/>
          <p:cNvPicPr/>
          <p:nvPr/>
        </p:nvPicPr>
        <p:blipFill>
          <a:blip r:embed="rId5"/>
          <a:stretch/>
        </p:blipFill>
        <p:spPr>
          <a:xfrm>
            <a:off x="9607680" y="4294800"/>
            <a:ext cx="2141280" cy="214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776880" y="356400"/>
            <a:ext cx="10636200" cy="5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ماذا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يحدث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إذا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يشعر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الطفل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بالسوء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في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المدرسة</a:t>
            </a:r>
            <a:r>
              <a:rPr lang="it-IT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dirty="0">
                <a:rtl/>
              </a:rPr>
              <a:t> 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Segnaposto immagine 2"/>
          <p:cNvPicPr/>
          <p:nvPr/>
        </p:nvPicPr>
        <p:blipFill>
          <a:blip r:embed="rId2"/>
          <a:stretch/>
        </p:blipFill>
        <p:spPr>
          <a:xfrm>
            <a:off x="7023600" y="1952280"/>
            <a:ext cx="4452480" cy="454788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480240" y="1463040"/>
            <a:ext cx="6238800" cy="50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/>
          <a:lstStyle/>
          <a:p>
            <a:pPr algn="r" rtl="1">
              <a:lnSpc>
                <a:spcPct val="100000"/>
              </a:lnSpc>
              <a:spcBef>
                <a:spcPts val="1001"/>
              </a:spcBef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إذا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كانت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لديهم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أعراض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متوافقة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مع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COVID 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(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الحمى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والسعال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والبرودة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وزحار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)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فسيتم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عزله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مكان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خاص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وسيتم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صنعه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ليأتي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ويأخذ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العائلة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يجب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العائلة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الاتصال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بطبيبها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/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طبيب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الأطفال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الذي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سيقيم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الحالة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.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سيتمكن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الطالب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من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العودة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إلى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المدرسة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فقط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بشهادة</a:t>
            </a:r>
            <a:r>
              <a:rPr lang="it-IT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الطبيب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98560" y="381960"/>
            <a:ext cx="10636200" cy="47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ماذا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تفعل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إذا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إبنك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أو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بنتك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يشعر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بالسوء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في</a:t>
            </a:r>
            <a:r>
              <a:rPr lang="it-IT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 </a:t>
            </a:r>
            <a:r>
              <a:rPr lang="it-IT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haroni"/>
                <a:ea typeface="Calibri"/>
                <a:rtl/>
              </a:rPr>
              <a:t>المنزل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839880" y="1960200"/>
            <a:ext cx="5878800" cy="454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1"/>
          <a:lstStyle/>
          <a:p>
            <a:pPr algn="r" rtl="1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lang="ar-L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يجب على العائلة تواصل للمدرسة الغياب لأسباب صحية </a:t>
            </a:r>
            <a:r>
              <a:rPr lang="ar-LB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(بدون تحديد علامة مرض)</a:t>
            </a:r>
            <a:r>
              <a:rPr lang="ar-LB" b="0" i="1" dirty="0">
                <a:solidFill>
                  <a:srgbClr val="76767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ar-L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بما يتصلان الوالدان مراقب المدرسة الابتدائية على الرقم</a:t>
            </a:r>
            <a:r>
              <a:rPr lang="it-IT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022482686</a:t>
            </a:r>
            <a:r>
              <a:rPr lang="it-IT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ar-L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</a:pP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إذا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كانت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لديهم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أعراض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متوافقة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مع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COVID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(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الحمى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والسعال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والبرودة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وزحار</a:t>
            </a:r>
            <a:r>
              <a:rPr lang="ar-L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)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،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سيتعين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على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العائلة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الاتصال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بالطبيب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الذي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سيقيم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الحالة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rtl/>
              </a:rPr>
              <a:t>.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100000"/>
              </a:lnSpc>
              <a:spcBef>
                <a:spcPts val="1001"/>
              </a:spcBef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rcRect l="1051" r="1051"/>
          <a:stretch/>
        </p:blipFill>
        <p:spPr>
          <a:xfrm>
            <a:off x="7583040" y="1851120"/>
            <a:ext cx="2090160" cy="2134800"/>
          </a:xfrm>
          <a:prstGeom prst="rect">
            <a:avLst/>
          </a:prstGeom>
          <a:ln>
            <a:noFill/>
          </a:ln>
        </p:spPr>
      </p:pic>
      <p:pic>
        <p:nvPicPr>
          <p:cNvPr id="110" name="Immagine 109"/>
          <p:cNvPicPr/>
          <p:nvPr/>
        </p:nvPicPr>
        <p:blipFill>
          <a:blip r:embed="rId3"/>
          <a:stretch/>
        </p:blipFill>
        <p:spPr>
          <a:xfrm>
            <a:off x="9893520" y="3846960"/>
            <a:ext cx="1912680" cy="238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486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Aharoni</vt:lpstr>
      <vt:lpstr>Arial</vt:lpstr>
      <vt:lpstr>Bahnschrift Light</vt:lpstr>
      <vt:lpstr>Calibri</vt:lpstr>
      <vt:lpstr>Calibri</vt:lpstr>
      <vt:lpstr>Symbol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REGOLAMENTO SCUOLA SECONDARIA</dc:title>
  <dc:subject/>
  <dc:creator>STEFANIA CIVOLANI</dc:creator>
  <dc:description/>
  <cp:lastModifiedBy>Federica Vassena</cp:lastModifiedBy>
  <cp:revision>36</cp:revision>
  <dcterms:created xsi:type="dcterms:W3CDTF">2020-09-15T20:50:59Z</dcterms:created>
  <dcterms:modified xsi:type="dcterms:W3CDTF">2020-11-07T13:11:55Z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