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36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27A3769-973A-471F-AE95-803ACD9DB45A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B562AB-E890-432E-8086-3C35B5B6BC74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tango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tango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tango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5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46B2AB89-642D-461B-88E3-BE7E49276E6D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6DF1C0-0F0C-4064-ABD6-C9C1782C86AE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3A0FBA-A5A6-4E7F-AECA-E819E1A4206B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tango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tango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tango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5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F953424F-4FD0-4DEA-A244-2F5A83926123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487A35-6EB2-4106-87BE-5998F37E93E7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0A2449-0E6F-4EC8-9AF5-127FFF9E4F17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ECC08F-3232-4266-A826-505EFF618F02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C19903-FCE7-40DD-9ABE-472E27EE3DF9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24F848B3-DD0C-4C86-9703-1DC7B521FCF8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11CFEF3-F103-4E31-9572-24F0BC84FDFF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tango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tango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A8228F9-9C50-4094-9999-09A1682E91E0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Primo piano di un logo  Descrizione generat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tango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2345130"/>
          </a:xfrm>
        </p:spPr>
        <p:txBody>
          <a:bodyPr>
            <a:normAutofit/>
          </a:bodyPr>
          <a:lstStyle/>
          <a:p>
            <a:pPr rtl="0"/>
            <a:r>
              <a:rPr lang="it-IT" sz="4400" dirty="0" err="1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Reglamento</a:t>
            </a:r>
            <a:r>
              <a:rPr lang="it-IT" sz="4400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ESCUELA DE LA INFANCIA</a:t>
            </a:r>
            <a:endParaRPr lang="it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C31B6-D22D-4FC5-A263-C0110E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it-IT" b="1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HORARIO DE ENTRADA Y SALIDA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626E4E-8BF0-4843-92E3-47D25D2A2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4887" y="2103120"/>
            <a:ext cx="5791199" cy="37490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1400" dirty="0"/>
              <a:t>El </a:t>
            </a:r>
            <a:r>
              <a:rPr lang="it-IT" sz="1400" dirty="0" err="1"/>
              <a:t>horario</a:t>
            </a:r>
            <a:r>
              <a:rPr lang="it-IT" sz="1400" dirty="0"/>
              <a:t> de la </a:t>
            </a:r>
            <a:r>
              <a:rPr lang="it-IT" sz="1400" dirty="0" err="1"/>
              <a:t>escula</a:t>
            </a:r>
            <a:r>
              <a:rPr lang="it-IT" sz="1400" dirty="0"/>
              <a:t> de </a:t>
            </a:r>
            <a:r>
              <a:rPr lang="it-IT" sz="1400" dirty="0" err="1"/>
              <a:t>infancia</a:t>
            </a:r>
            <a:r>
              <a:rPr lang="it-IT" sz="1400" dirty="0"/>
              <a:t> es </a:t>
            </a:r>
            <a:r>
              <a:rPr lang="it-IT" sz="1400" dirty="0" err="1"/>
              <a:t>desde</a:t>
            </a:r>
            <a:r>
              <a:rPr lang="it-IT" sz="1400" dirty="0"/>
              <a:t> 8.15 </a:t>
            </a:r>
            <a:r>
              <a:rPr lang="it-IT" sz="1400" dirty="0" err="1"/>
              <a:t>hasta</a:t>
            </a:r>
            <a:r>
              <a:rPr lang="it-IT" sz="1400" dirty="0"/>
              <a:t> 16.15. </a:t>
            </a:r>
            <a:r>
              <a:rPr lang="es-ES" sz="1400" dirty="0"/>
              <a:t>Para</a:t>
            </a:r>
            <a:r>
              <a:rPr lang="it-IT" sz="1400" dirty="0"/>
              <a:t> no crear </a:t>
            </a:r>
            <a:r>
              <a:rPr lang="it-IT" sz="1400" dirty="0" err="1"/>
              <a:t>aglomeraciones</a:t>
            </a:r>
            <a:r>
              <a:rPr lang="it-IT" sz="1400" dirty="0"/>
              <a:t>, </a:t>
            </a:r>
            <a:r>
              <a:rPr lang="it-IT" sz="1400" dirty="0" err="1"/>
              <a:t>los</a:t>
            </a:r>
            <a:r>
              <a:rPr lang="it-IT" sz="1400" dirty="0"/>
              <a:t> </a:t>
            </a:r>
            <a:r>
              <a:rPr lang="it-IT" sz="1400" dirty="0" err="1"/>
              <a:t>niños</a:t>
            </a:r>
            <a:r>
              <a:rPr lang="it-IT" sz="1400" dirty="0"/>
              <a:t> </a:t>
            </a:r>
            <a:r>
              <a:rPr lang="it-IT" sz="1400" dirty="0" err="1"/>
              <a:t>entrarán</a:t>
            </a:r>
            <a:r>
              <a:rPr lang="it-IT" sz="1400" dirty="0"/>
              <a:t> y </a:t>
            </a:r>
            <a:r>
              <a:rPr lang="it-IT" sz="1400" dirty="0" err="1"/>
              <a:t>saldrán</a:t>
            </a:r>
            <a:r>
              <a:rPr lang="it-IT" sz="1400" dirty="0"/>
              <a:t> </a:t>
            </a:r>
            <a:r>
              <a:rPr lang="it-IT" sz="1400" dirty="0" err="1"/>
              <a:t>escalonados</a:t>
            </a:r>
            <a:r>
              <a:rPr lang="it-IT" sz="1400" dirty="0"/>
              <a:t> por </a:t>
            </a:r>
            <a:r>
              <a:rPr lang="it-IT" sz="1400" dirty="0" err="1"/>
              <a:t>grupos</a:t>
            </a:r>
            <a:r>
              <a:rPr lang="it-IT" sz="1400" dirty="0"/>
              <a:t> de </a:t>
            </a:r>
            <a:r>
              <a:rPr lang="it-IT" sz="1400" dirty="0" err="1"/>
              <a:t>edad</a:t>
            </a:r>
            <a:r>
              <a:rPr lang="it-IT" sz="14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ENTRADA				SALIDA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- 5 </a:t>
            </a:r>
            <a:r>
              <a:rPr lang="it-IT" sz="1400" dirty="0" err="1"/>
              <a:t>años</a:t>
            </a:r>
            <a:r>
              <a:rPr lang="it-IT" sz="1400" dirty="0"/>
              <a:t> de 8.15 a 8.30 		de 15.30 a 15.45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- 4 </a:t>
            </a:r>
            <a:r>
              <a:rPr lang="it-IT" sz="1400" dirty="0" err="1"/>
              <a:t>años</a:t>
            </a:r>
            <a:r>
              <a:rPr lang="it-IT" sz="1400" dirty="0"/>
              <a:t> de 8.30 a 8.45 		de 15.45 a 16.00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- 3 </a:t>
            </a:r>
            <a:r>
              <a:rPr lang="it-IT" sz="1400" dirty="0" err="1"/>
              <a:t>años</a:t>
            </a:r>
            <a:r>
              <a:rPr lang="it-IT" sz="1400" dirty="0"/>
              <a:t> de 8.45 a 9.00 		de 16.00 a 16.15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400" dirty="0"/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La </a:t>
            </a:r>
            <a:r>
              <a:rPr lang="it-IT" sz="1400" dirty="0" err="1"/>
              <a:t>salida</a:t>
            </a:r>
            <a:r>
              <a:rPr lang="it-IT" sz="1400" dirty="0"/>
              <a:t> </a:t>
            </a:r>
            <a:r>
              <a:rPr lang="it-IT" sz="1400" dirty="0" err="1"/>
              <a:t>anticipada</a:t>
            </a:r>
            <a:r>
              <a:rPr lang="it-IT" sz="1400" dirty="0"/>
              <a:t> o la </a:t>
            </a:r>
            <a:r>
              <a:rPr lang="it-IT" sz="1400" dirty="0" err="1"/>
              <a:t>entrada</a:t>
            </a:r>
            <a:r>
              <a:rPr lang="it-IT" sz="1400" dirty="0"/>
              <a:t> </a:t>
            </a:r>
            <a:r>
              <a:rPr lang="it-IT" sz="1400" dirty="0" err="1"/>
              <a:t>aplazada</a:t>
            </a:r>
            <a:r>
              <a:rPr lang="it-IT" sz="1400" dirty="0"/>
              <a:t> se </a:t>
            </a:r>
            <a:r>
              <a:rPr lang="it-IT" sz="1400" dirty="0" err="1"/>
              <a:t>autorizarán</a:t>
            </a:r>
            <a:r>
              <a:rPr lang="it-IT" sz="1400" dirty="0"/>
              <a:t> solo por </a:t>
            </a:r>
            <a:r>
              <a:rPr lang="it-IT" sz="1400" dirty="0" err="1"/>
              <a:t>motivos</a:t>
            </a:r>
            <a:r>
              <a:rPr lang="it-IT" sz="1400" dirty="0"/>
              <a:t> </a:t>
            </a:r>
            <a:r>
              <a:rPr lang="it-IT" sz="1400" dirty="0" err="1"/>
              <a:t>familiares</a:t>
            </a:r>
            <a:r>
              <a:rPr lang="it-IT" sz="1400" dirty="0"/>
              <a:t> o para </a:t>
            </a:r>
            <a:r>
              <a:rPr lang="it-IT" sz="1400" dirty="0" err="1"/>
              <a:t>exámenes</a:t>
            </a:r>
            <a:r>
              <a:rPr lang="it-IT" sz="1400" dirty="0"/>
              <a:t> </a:t>
            </a:r>
            <a:r>
              <a:rPr lang="it-IT" sz="1400" dirty="0" err="1"/>
              <a:t>médicos</a:t>
            </a:r>
            <a:r>
              <a:rPr lang="it-IT" sz="1400" dirty="0"/>
              <a:t>, con la </a:t>
            </a:r>
            <a:r>
              <a:rPr lang="it-IT" sz="1400" dirty="0" err="1"/>
              <a:t>cumplimentación</a:t>
            </a:r>
            <a:r>
              <a:rPr lang="it-IT" sz="1400" dirty="0"/>
              <a:t> relativa del formulario.</a:t>
            </a:r>
          </a:p>
          <a:p>
            <a:pPr>
              <a:lnSpc>
                <a:spcPct val="100000"/>
              </a:lnSpc>
            </a:pPr>
            <a:endParaRPr lang="it-IT" sz="1300" dirty="0"/>
          </a:p>
        </p:txBody>
      </p:sp>
      <p:pic>
        <p:nvPicPr>
          <p:cNvPr id="6" name="Immagine 5" descr="Immagine che contiene oggetto, orologio  Descrizione generata automaticamente">
            <a:extLst>
              <a:ext uri="{FF2B5EF4-FFF2-40B4-BE49-F238E27FC236}">
                <a16:creationId xmlns:a16="http://schemas.microsoft.com/office/drawing/2014/main" id="{2C672123-AAEF-431E-A872-C81C4EE2F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980" y="2103120"/>
            <a:ext cx="3420999" cy="3749040"/>
          </a:xfrm>
          <a:prstGeom prst="rect">
            <a:avLst/>
          </a:prstGeom>
          <a:noFill/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9EAD74-F12A-4AC6-BA22-8BCBD004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5E0D28E-6F2F-4715-A424-3B01AC64AD4B}" type="datetime1">
              <a:rPr lang="it-IT" smtClean="0"/>
              <a:pPr rtl="0">
                <a:spcAft>
                  <a:spcPts val="600"/>
                </a:spcAft>
              </a:pPr>
              <a:t>19/10/2020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4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CC84D8-AC32-4C4E-972B-2C9B8A07C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EL PAPEL FUNDAMENTAL DE LOS PADRES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C5C6A4-61AF-489F-AE54-28E35DB4C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014194"/>
            <a:ext cx="10496550" cy="3849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GENITORES COLABORAN CON LA ESCUELA AYUDANDO A SUS PROPIOS HIJOS A COMPRENDER LA IMPORTANCIA DEL RESPETO DE LAS NORMAS ESTABLECIDAS EN EL REGLAMENTO DE LA ESCUELA:</a:t>
            </a: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Respeto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horarios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Tener un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comportamiento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cortés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respetuoso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maestros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personal no docente y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sus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compañeros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clase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solicita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máximo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respeto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por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colectivo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escuela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Leer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avisos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publicados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tablero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anuncios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en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sitio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web de la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días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F88A1D-1778-47A3-B126-D89E8E8E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F8842F-6F75-403A-9DCA-56985B336A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150" y="3939006"/>
            <a:ext cx="1754301" cy="175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2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0EA0F5-5B45-41CD-A242-3ACBCF235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it-IT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¿QUÉ TENGO QUE TRAER?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7E36A7-9F37-48CA-891E-9D3076540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Los niños deben traer: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Una mochila / bolso con cambio completo y marcado con su nombre. Este material se colocará en la taquilla en una bolsa de plástico.</a:t>
            </a:r>
          </a:p>
          <a:p>
            <a:pPr>
              <a:lnSpc>
                <a:spcPct val="100000"/>
              </a:lnSpc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Los niños deben usar pantuflas. Los zapatos se guardarán en el casillero dentro de una bolsa de plástico.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Una botella de agua, que se traerá y se llevará a casa cada dia para desinfectar.</a:t>
            </a:r>
          </a:p>
          <a:p>
            <a:pPr>
              <a:lnSpc>
                <a:spcPct val="100000"/>
              </a:lnSpc>
            </a:pPr>
            <a:endParaRPr lang="es-ES" sz="1400" dirty="0"/>
          </a:p>
          <a:p>
            <a:pPr>
              <a:lnSpc>
                <a:spcPct val="100000"/>
              </a:lnSpc>
            </a:pPr>
            <a:endParaRPr lang="es-ES" sz="1400" dirty="0"/>
          </a:p>
        </p:txBody>
      </p:sp>
      <p:pic>
        <p:nvPicPr>
          <p:cNvPr id="6" name="Immagine 5" descr="Immagine che contiene disegnando  Descrizione generata automaticamente">
            <a:extLst>
              <a:ext uri="{FF2B5EF4-FFF2-40B4-BE49-F238E27FC236}">
                <a16:creationId xmlns:a16="http://schemas.microsoft.com/office/drawing/2014/main" id="{6DC66718-F12E-4065-AF35-645F72FF7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762" y="2014194"/>
            <a:ext cx="4663440" cy="3649141"/>
          </a:xfrm>
          <a:prstGeom prst="rect">
            <a:avLst/>
          </a:prstGeom>
          <a:noFill/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380A97-62D0-49DA-9494-BD9C7EA599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5E0D28E-6F2F-4715-A424-3B01AC64AD4B}" type="datetime1">
              <a:rPr lang="it-IT" smtClean="0"/>
              <a:pPr rtl="0">
                <a:spcAft>
                  <a:spcPts val="600"/>
                </a:spcAft>
              </a:pPr>
              <a:t>19/10/2020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0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63D5D-89F9-4CE0-8545-14D60A38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LLEGO A LA </a:t>
            </a:r>
            <a:r>
              <a:rPr lang="it-IT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ESCUELA Y ...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36FB9D-7CD1-4E75-8C4E-C74D9CC7D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600">
                <a:latin typeface="Arial" panose="020B0604020202020204" pitchFamily="34" charset="0"/>
                <a:cs typeface="Arial" panose="020B0604020202020204" pitchFamily="34" charset="0"/>
              </a:rPr>
              <a:t>Antes de entrar a la escuela me miden la fiebre con mamá / papá.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>
                <a:latin typeface="Arial" panose="020B0604020202020204" pitchFamily="34" charset="0"/>
                <a:cs typeface="Arial" panose="020B0604020202020204" pitchFamily="34" charset="0"/>
              </a:rPr>
              <a:t>Mis padres o delegados deben llevar siempre la mascarilla quirúrgica.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>
                <a:latin typeface="Arial" panose="020B0604020202020204" pitchFamily="34" charset="0"/>
                <a:cs typeface="Arial" panose="020B0604020202020204" pitchFamily="34" charset="0"/>
              </a:rPr>
              <a:t>En la escuela de infancia no es obligatorio, entre los niños, el distanciamiento y la mascarilla.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>
                <a:latin typeface="Arial" panose="020B0604020202020204" pitchFamily="34" charset="0"/>
                <a:cs typeface="Arial" panose="020B0604020202020204" pitchFamily="34" charset="0"/>
              </a:rPr>
              <a:t>Higienizo mis manos antes de entrar al salón y cada vez que sea necesario.</a:t>
            </a: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Juego y realizo actividades solo con compañeros de clase y en los espacios que tenemos disponibles.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E7C1AB-2E69-4275-B664-30F58C7E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21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FC639B-47F1-4B79-B337-0368A4AB5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NO SE PUEDE ENVIAR A SU HIJ@ A LA ESCUELA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540311-FD86-4E36-AFE6-F5559AF05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</a:pPr>
            <a:r>
              <a:rPr lang="it-IT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caso de fiebre (aunque sea mínima) </a:t>
            </a:r>
          </a:p>
          <a:p>
            <a:pPr>
              <a:lnSpc>
                <a:spcPct val="107000"/>
              </a:lnSpc>
            </a:pPr>
            <a:r>
              <a:rPr lang="it-IT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Tos y frío</a:t>
            </a:r>
          </a:p>
          <a:p>
            <a:pPr>
              <a:lnSpc>
                <a:spcPct val="107000"/>
              </a:lnSpc>
            </a:pPr>
            <a:r>
              <a:rPr lang="it-IT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Diarrea </a:t>
            </a:r>
          </a:p>
          <a:p>
            <a:pPr>
              <a:lnSpc>
                <a:spcPct val="107000"/>
              </a:lnSpc>
            </a:pPr>
            <a:r>
              <a:rPr lang="it-IT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si en los últimos días el niño ha entrado en contacto con un paciente COVID o con personas en aislamiento preventivo</a:t>
            </a:r>
          </a:p>
          <a:p>
            <a:pPr>
              <a:lnSpc>
                <a:spcPct val="107000"/>
              </a:lnSpc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it-IT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it-IT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E73F0A-0709-4576-AC86-14804D4B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  <p:pic>
        <p:nvPicPr>
          <p:cNvPr id="5" name="Picture 4" descr="Come prevenire l'otite tenendo pulito il nasino">
            <a:extLst>
              <a:ext uri="{FF2B5EF4-FFF2-40B4-BE49-F238E27FC236}">
                <a16:creationId xmlns:a16="http://schemas.microsoft.com/office/drawing/2014/main" id="{9FE85A50-A76A-4C95-ACF9-F9DAD99C3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594" y="4063020"/>
            <a:ext cx="22479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Influenza 2020: tosse stizzosa insopportabile e congiuntivite | Pediatria e  Medicina per Neonati e Bambini | Faro Pediatrico">
            <a:extLst>
              <a:ext uri="{FF2B5EF4-FFF2-40B4-BE49-F238E27FC236}">
                <a16:creationId xmlns:a16="http://schemas.microsoft.com/office/drawing/2014/main" id="{D1440D79-9EFF-40D7-AB78-3B3DCBB2C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297" y="1355127"/>
            <a:ext cx="1443936" cy="182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al di stomaco: possibili cause e tutti i rimedi efficaci - GreenMe.it">
            <a:extLst>
              <a:ext uri="{FF2B5EF4-FFF2-40B4-BE49-F238E27FC236}">
                <a16:creationId xmlns:a16="http://schemas.microsoft.com/office/drawing/2014/main" id="{3BA384FC-4A47-408C-AEA8-9D3192115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32" y="4027932"/>
            <a:ext cx="22479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La febbre">
            <a:extLst>
              <a:ext uri="{FF2B5EF4-FFF2-40B4-BE49-F238E27FC236}">
                <a16:creationId xmlns:a16="http://schemas.microsoft.com/office/drawing/2014/main" id="{CA70172E-5BA2-486F-A53B-96A1CE783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982" y="4063020"/>
            <a:ext cx="2247900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85FED-1B2A-4AD5-B142-15C26B2D8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¿QUÉ PASA SI UN NIÑ@ ESTÁ ENFERM@ EN LA ESCUELA?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95B47F-7E56-4E9A-B911-C03C44502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tienes simtomas compatibles con covid (fiebre, tos , resfriado, disenteria), sera aislado en un esoacio especial y sera recogido por la familia</a:t>
            </a:r>
          </a:p>
          <a:p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familia deberá comunicarse con su pediatra, quien evaluará la situación.</a:t>
            </a:r>
          </a:p>
          <a:p>
            <a:pPr marL="0" indent="0">
              <a:buNone/>
            </a:pPr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caso de aislamiento, el niño solo puede regresar a la escuela con un certificado médico</a:t>
            </a:r>
          </a:p>
          <a:p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2B135B-9E96-4F68-BACB-A2233749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774FA-763D-4B44-85FF-F2FF4E61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QUÉ HACER SI SU HIJ</a:t>
            </a:r>
            <a:r>
              <a:rPr lang="it-IT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@</a:t>
            </a:r>
            <a:r>
              <a:rPr lang="es-ES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SE SIENTE MAL EN CASA</a:t>
            </a:r>
            <a:endParaRPr lang="it-IT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005E45-0DE6-4108-8E22-1CCCA2609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familia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tiene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comunicar a la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ausencia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salud</a:t>
            </a:r>
            <a:r>
              <a:rPr lang="it-IT" sz="16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tiene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síntomas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compatibles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COVID (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fiebre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resfriado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disentería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la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familia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debe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contactar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médico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evaluará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situación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Después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período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ausencia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niño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debe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regresar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completando la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autocertificación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EDA0E3-2952-426E-A2C1-805D3677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34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54_TF78438558" id="{03469F01-97D1-4A1E-853B-6A26B56D87BB}" vid="{335298E4-38AB-4269-9352-375A27B5961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Aharoni</vt:lpstr>
      <vt:lpstr>Arial</vt:lpstr>
      <vt:lpstr>Calibri</vt:lpstr>
      <vt:lpstr>Century Gothic</vt:lpstr>
      <vt:lpstr>Garamond</vt:lpstr>
      <vt:lpstr>SavonVTI</vt:lpstr>
      <vt:lpstr>Reglamento ESCUELA DE LA INFANCIA</vt:lpstr>
      <vt:lpstr>HORARIO DE ENTRADA Y SALIDA</vt:lpstr>
      <vt:lpstr>EL PAPEL FUNDAMENTAL DE LOS PADRES</vt:lpstr>
      <vt:lpstr>¿QUÉ TENGO QUE TRAER?</vt:lpstr>
      <vt:lpstr>LLEGO A LA ESCUELA Y ...</vt:lpstr>
      <vt:lpstr>NO SE PUEDE ENVIAR A SU HIJ@ A LA ESCUELA</vt:lpstr>
      <vt:lpstr>¿QUÉ PASA SI UN NIÑ@ ESTÁ ENFERM@ EN LA ESCUELA?</vt:lpstr>
      <vt:lpstr>QUÉ HACER SI SU HIJ@ SE SIENTE MAL EN CASA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2020-10-01T13:22:49Z</dcterms:created>
  <dcterms:modified xsi:type="dcterms:W3CDTF">2020-10-18T22:54:06Z</dcterms:modified>
</cp:coreProperties>
</file>